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sldIdLst>
    <p:sldId id="302" r:id="rId5"/>
    <p:sldId id="303" r:id="rId6"/>
    <p:sldId id="304" r:id="rId7"/>
    <p:sldId id="295" r:id="rId8"/>
    <p:sldId id="350" r:id="rId9"/>
    <p:sldId id="287" r:id="rId10"/>
    <p:sldId id="409" r:id="rId11"/>
    <p:sldId id="289" r:id="rId12"/>
    <p:sldId id="354" r:id="rId13"/>
    <p:sldId id="410" r:id="rId14"/>
    <p:sldId id="411" r:id="rId15"/>
    <p:sldId id="4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8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5834-14FC-2349-B183-C5485D703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643"/>
            <a:ext cx="10515600" cy="52459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7845</TotalTime>
  <Words>312</Words>
  <Application>Microsoft Macintosh PowerPoint</Application>
  <PresentationFormat>Widescreen</PresentationFormat>
  <Paragraphs>53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ARCHER2 Overview</vt:lpstr>
      <vt:lpstr>ARCHER2 system</vt:lpstr>
      <vt:lpstr>Benchmark details</vt:lpstr>
      <vt:lpstr>Build environment </vt:lpstr>
      <vt:lpstr>Results and analysis</vt:lpstr>
      <vt:lpstr>Results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TURNER Andrew</cp:lastModifiedBy>
  <cp:revision>132</cp:revision>
  <cp:lastPrinted>2020-04-20T13:32:50Z</cp:lastPrinted>
  <dcterms:created xsi:type="dcterms:W3CDTF">2020-04-16T08:03:05Z</dcterms:created>
  <dcterms:modified xsi:type="dcterms:W3CDTF">2022-03-28T09:59:04Z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